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806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1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8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44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12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2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8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12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65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8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1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5: Time Scales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en-GB" b="1" dirty="0" smtClean="0"/>
              <a:t>Why? </a:t>
            </a:r>
            <a:r>
              <a:rPr lang="en-GB" dirty="0" smtClean="0"/>
              <a:t>Adaptive capacity will be limited if long-term changes are not considered</a:t>
            </a:r>
          </a:p>
          <a:p>
            <a:pPr marL="457200" lvl="1" indent="0">
              <a:buNone/>
            </a:pPr>
            <a:r>
              <a:rPr lang="en-GB" b="1" dirty="0" smtClean="0"/>
              <a:t>How</a:t>
            </a:r>
            <a:r>
              <a:rPr lang="en-GB" b="1" dirty="0"/>
              <a:t>?</a:t>
            </a:r>
            <a:r>
              <a:rPr lang="en-GB" dirty="0"/>
              <a:t> How </a:t>
            </a:r>
            <a:r>
              <a:rPr lang="en-GB" dirty="0" smtClean="0"/>
              <a:t>do long term changes </a:t>
            </a:r>
            <a:r>
              <a:rPr lang="en-GB" dirty="0"/>
              <a:t>relate to the time horizons of different actors </a:t>
            </a:r>
            <a:endParaRPr lang="en-GB" dirty="0" smtClean="0"/>
          </a:p>
          <a:p>
            <a:pPr marL="457200" lvl="1" indent="0">
              <a:buNone/>
            </a:pPr>
            <a:r>
              <a:rPr lang="en-GB" b="1" dirty="0" smtClean="0"/>
              <a:t>What?</a:t>
            </a:r>
            <a:r>
              <a:rPr lang="en-GB" dirty="0" smtClean="0"/>
              <a:t> Long-term </a:t>
            </a:r>
            <a:r>
              <a:rPr lang="en-GB" dirty="0" smtClean="0"/>
              <a:t>considerations should be addressed through short-term incentives of relevance and interest to stakeholders for their engagement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b="1" dirty="0" smtClean="0"/>
              <a:t>Theory of change</a:t>
            </a:r>
          </a:p>
          <a:p>
            <a:pPr marL="457200" lvl="1" indent="0">
              <a:buNone/>
            </a:pPr>
            <a:r>
              <a:rPr lang="en-GB" dirty="0" smtClean="0"/>
              <a:t>Example of a tool to enrich existing projects through social learning processes and make them more effective by connecting short-term relevance to longer term understanding of climate change and ability to adapt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9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5700" dirty="0"/>
              <a:t>Activities</a:t>
            </a:r>
            <a:endParaRPr lang="en-US" sz="5700" dirty="0" smtClean="0"/>
          </a:p>
          <a:p>
            <a:r>
              <a:rPr lang="en-US" b="1" dirty="0" smtClean="0"/>
              <a:t>Time </a:t>
            </a:r>
            <a:r>
              <a:rPr lang="en-US" b="1" dirty="0"/>
              <a:t>horizons evaluation </a:t>
            </a:r>
            <a:r>
              <a:rPr lang="en-US" b="1" dirty="0" smtClean="0"/>
              <a:t>tool</a:t>
            </a:r>
          </a:p>
          <a:p>
            <a:pPr lvl="1"/>
            <a:r>
              <a:rPr lang="en-GB" dirty="0"/>
              <a:t>): Commission research into time horizons building on state of the art (risk management, psychology, behavioural economics</a:t>
            </a:r>
            <a:r>
              <a:rPr lang="en-GB" dirty="0" smtClean="0"/>
              <a:t>)</a:t>
            </a:r>
            <a:endParaRPr lang="en-US" dirty="0" smtClean="0"/>
          </a:p>
          <a:p>
            <a:r>
              <a:rPr lang="en-US" b="1" dirty="0" smtClean="0"/>
              <a:t>Motivations framework</a:t>
            </a:r>
          </a:p>
          <a:p>
            <a:pPr lvl="1"/>
            <a:r>
              <a:rPr lang="en-GB" dirty="0"/>
              <a:t>Commission research building </a:t>
            </a:r>
            <a:r>
              <a:rPr lang="en-GB" dirty="0" smtClean="0"/>
              <a:t>in short term motivations and goals. Applied at the project level with stakeholders learning from each other </a:t>
            </a:r>
          </a:p>
          <a:p>
            <a:r>
              <a:rPr lang="en-US" b="1" dirty="0" smtClean="0"/>
              <a:t>Evaluating change</a:t>
            </a:r>
          </a:p>
          <a:p>
            <a:pPr lvl="1"/>
            <a:r>
              <a:rPr lang="en-US" dirty="0" smtClean="0"/>
              <a:t>apply incentives and evaluate effectiveness in </a:t>
            </a:r>
            <a:r>
              <a:rPr lang="en-US" dirty="0" err="1" smtClean="0"/>
              <a:t>behaviour</a:t>
            </a:r>
            <a:r>
              <a:rPr lang="en-US" dirty="0" smtClean="0"/>
              <a:t> change over time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5700" dirty="0" smtClean="0"/>
              <a:t>Anticipated outcomes</a:t>
            </a:r>
          </a:p>
          <a:p>
            <a:r>
              <a:rPr lang="en-US" dirty="0" smtClean="0"/>
              <a:t>Projects better linked to stakeholder needs as well as short/medium term development objectives</a:t>
            </a:r>
          </a:p>
          <a:p>
            <a:r>
              <a:rPr lang="en-US" dirty="0" smtClean="0"/>
              <a:t> Short term responses linked to long term adaptation understanding and </a:t>
            </a:r>
            <a:r>
              <a:rPr lang="en-US" dirty="0" err="1" smtClean="0"/>
              <a:t>behaviour</a:t>
            </a:r>
            <a:r>
              <a:rPr lang="en-US" dirty="0" smtClean="0"/>
              <a:t> change to improve adaptive capacity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28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180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Change 5: Time Scales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planning work Tuesday</dc:title>
  <dc:creator>eleborgne</dc:creator>
  <cp:lastModifiedBy>Joost Vervoort</cp:lastModifiedBy>
  <cp:revision>51</cp:revision>
  <dcterms:created xsi:type="dcterms:W3CDTF">2012-05-09T05:54:51Z</dcterms:created>
  <dcterms:modified xsi:type="dcterms:W3CDTF">2012-05-10T08:51:25Z</dcterms:modified>
</cp:coreProperties>
</file>