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6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54" d="100"/>
          <a:sy n="54" d="100"/>
        </p:scale>
        <p:origin x="-1806" y="-43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909122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9823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0881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64443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91218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02283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35817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321292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0746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36564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68825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CEF5DC-2635-4ED3-8C0D-1452F87AD972}" type="datetimeFigureOut">
              <a:rPr lang="en-GB" smtClean="0"/>
              <a:t>10/05/2012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85140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Change 5: Time Scales</a:t>
            </a:r>
            <a:endParaRPr lang="en-GB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395536" y="1628800"/>
            <a:ext cx="8229600" cy="4525963"/>
          </a:xfrm>
        </p:spPr>
        <p:txBody>
          <a:bodyPr>
            <a:normAutofit fontScale="85000" lnSpcReduction="20000"/>
          </a:bodyPr>
          <a:lstStyle/>
          <a:p>
            <a:pPr marL="457200" lvl="1" indent="0">
              <a:buNone/>
            </a:pPr>
            <a:r>
              <a:rPr lang="en-GB" b="1" dirty="0" smtClean="0"/>
              <a:t>Why? </a:t>
            </a:r>
            <a:r>
              <a:rPr lang="en-GB" dirty="0" smtClean="0"/>
              <a:t>Adaptive capacity will be limited if long-term changes are not considered</a:t>
            </a:r>
          </a:p>
          <a:p>
            <a:pPr marL="457200" lvl="1" indent="0">
              <a:buNone/>
            </a:pPr>
            <a:r>
              <a:rPr lang="en-GB" b="1" dirty="0" smtClean="0"/>
              <a:t>How</a:t>
            </a:r>
            <a:r>
              <a:rPr lang="en-GB" b="1" dirty="0"/>
              <a:t>?</a:t>
            </a:r>
            <a:r>
              <a:rPr lang="en-GB" dirty="0"/>
              <a:t> How </a:t>
            </a:r>
            <a:r>
              <a:rPr lang="en-GB" dirty="0" smtClean="0"/>
              <a:t>do long term changes </a:t>
            </a:r>
            <a:r>
              <a:rPr lang="en-GB" dirty="0"/>
              <a:t>relate to the time horizons of different actors </a:t>
            </a:r>
            <a:endParaRPr lang="en-GB" dirty="0" smtClean="0"/>
          </a:p>
          <a:p>
            <a:pPr marL="457200" lvl="1" indent="0">
              <a:buNone/>
            </a:pPr>
            <a:r>
              <a:rPr lang="en-GB" b="1" dirty="0" smtClean="0"/>
              <a:t>What?</a:t>
            </a:r>
            <a:r>
              <a:rPr lang="en-GB" dirty="0" smtClean="0"/>
              <a:t> Long-term </a:t>
            </a:r>
            <a:r>
              <a:rPr lang="en-GB" dirty="0" smtClean="0"/>
              <a:t>considerations should be addressed through short-term incentives of relevance and interest to stakeholders for their engagement</a:t>
            </a:r>
          </a:p>
          <a:p>
            <a:pPr marL="457200" lvl="1" indent="0">
              <a:buNone/>
            </a:pPr>
            <a:endParaRPr lang="en-GB" dirty="0"/>
          </a:p>
          <a:p>
            <a:pPr marL="457200" lvl="1" indent="0">
              <a:buNone/>
            </a:pPr>
            <a:r>
              <a:rPr lang="en-GB" b="1" dirty="0" smtClean="0"/>
              <a:t>Theory of change</a:t>
            </a:r>
          </a:p>
          <a:p>
            <a:pPr marL="457200" lvl="1" indent="0">
              <a:buNone/>
            </a:pPr>
            <a:r>
              <a:rPr lang="en-GB" dirty="0" smtClean="0"/>
              <a:t>Example of a tool to enrich existing projects through social learning processes and make them more effective by connecting short-term relevance to longer term understanding of climate change and ability to adapt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839542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904656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GB" sz="5700" dirty="0"/>
              <a:t>Activities</a:t>
            </a:r>
            <a:endParaRPr lang="en-US" sz="5700" dirty="0" smtClean="0"/>
          </a:p>
          <a:p>
            <a:r>
              <a:rPr lang="en-US" b="1" dirty="0" smtClean="0"/>
              <a:t>Time </a:t>
            </a:r>
            <a:r>
              <a:rPr lang="en-US" b="1" dirty="0"/>
              <a:t>horizons evaluation </a:t>
            </a:r>
            <a:r>
              <a:rPr lang="en-US" b="1" dirty="0" smtClean="0"/>
              <a:t>tool</a:t>
            </a:r>
          </a:p>
          <a:p>
            <a:pPr lvl="1"/>
            <a:r>
              <a:rPr lang="en-GB" dirty="0"/>
              <a:t>): Commission research into time horizons building on state of the art (risk management, psychology, behavioural economics</a:t>
            </a:r>
            <a:r>
              <a:rPr lang="en-GB" dirty="0" smtClean="0"/>
              <a:t>)</a:t>
            </a:r>
            <a:endParaRPr lang="en-US" dirty="0" smtClean="0"/>
          </a:p>
          <a:p>
            <a:r>
              <a:rPr lang="en-US" b="1" dirty="0" smtClean="0"/>
              <a:t>Motivations framework</a:t>
            </a:r>
          </a:p>
          <a:p>
            <a:pPr lvl="1"/>
            <a:r>
              <a:rPr lang="en-GB" dirty="0"/>
              <a:t>Commission research building </a:t>
            </a:r>
            <a:r>
              <a:rPr lang="en-GB" dirty="0" smtClean="0"/>
              <a:t>in short term motivations and goals. Applied at the project level with stakeholders learning from each other </a:t>
            </a:r>
          </a:p>
          <a:p>
            <a:r>
              <a:rPr lang="en-US" b="1" dirty="0" smtClean="0"/>
              <a:t>Evaluating change</a:t>
            </a:r>
          </a:p>
          <a:p>
            <a:pPr lvl="1"/>
            <a:r>
              <a:rPr lang="en-US" dirty="0" smtClean="0"/>
              <a:t>apply incentives and evaluate effectiveness in </a:t>
            </a:r>
            <a:r>
              <a:rPr lang="en-US" dirty="0" err="1" smtClean="0"/>
              <a:t>behaviour</a:t>
            </a:r>
            <a:r>
              <a:rPr lang="en-US" dirty="0" smtClean="0"/>
              <a:t> change over time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sz="5700" dirty="0" smtClean="0"/>
              <a:t>Anticipated outcomes</a:t>
            </a:r>
          </a:p>
          <a:p>
            <a:r>
              <a:rPr lang="en-US" dirty="0" smtClean="0"/>
              <a:t>Projects better linked to stakeholder needs as well as short/medium term development objectives</a:t>
            </a:r>
          </a:p>
          <a:p>
            <a:r>
              <a:rPr lang="en-US" dirty="0" smtClean="0"/>
              <a:t> Short term responses linked to long term adaptation understanding and </a:t>
            </a:r>
            <a:r>
              <a:rPr lang="en-US" dirty="0" err="1" smtClean="0"/>
              <a:t>behaviour</a:t>
            </a:r>
            <a:r>
              <a:rPr lang="en-US" dirty="0" smtClean="0"/>
              <a:t> change to improve adaptive capacity</a:t>
            </a:r>
          </a:p>
          <a:p>
            <a:pPr lv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68282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548</TotalTime>
  <Words>180</Words>
  <Application>Microsoft Office PowerPoint</Application>
  <PresentationFormat>On-screen Show (4:3)</PresentationFormat>
  <Paragraphs>18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Change 5: Time Scales</vt:lpstr>
      <vt:lpstr>PowerPoint Presentation</vt:lpstr>
    </vt:vector>
  </TitlesOfParts>
  <Company>ILRI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Action planning work Tuesday</dc:title>
  <dc:creator>eleborgne</dc:creator>
  <cp:lastModifiedBy>Joost Vervoort</cp:lastModifiedBy>
  <cp:revision>51</cp:revision>
  <dcterms:created xsi:type="dcterms:W3CDTF">2012-05-09T05:54:51Z</dcterms:created>
  <dcterms:modified xsi:type="dcterms:W3CDTF">2012-05-10T08:51:25Z</dcterms:modified>
</cp:coreProperties>
</file>

<file path=docProps/thumbnail.jpeg>
</file>