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1" r:id="rId4"/>
    <p:sldId id="265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1806" y="-4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912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82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88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443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12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228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581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129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74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656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88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EF5DC-2635-4ED3-8C0D-1452F87AD972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514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4: Time Scales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GB" dirty="0" smtClean="0"/>
              <a:t>Climate change  = long-term problem that needs adaptation by stakeholders now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GB" dirty="0" smtClean="0"/>
              <a:t>How do these relate to the time horizons of different actors? 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GB" dirty="0" smtClean="0"/>
              <a:t>How can long-term </a:t>
            </a:r>
            <a:r>
              <a:rPr lang="en-GB" dirty="0" smtClean="0"/>
              <a:t>considerations be brought into short-term concerns and action?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628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of change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r>
              <a:rPr lang="en-GB" dirty="0" smtClean="0"/>
              <a:t>Why? Adaptive capacity will be limited if long-term changes are not considered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GB" dirty="0" smtClean="0"/>
              <a:t>How? Long-term considerations should be addressed through short-term incentives of relevance and interest to stakeholders for their engagement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GB" dirty="0" smtClean="0"/>
              <a:t>Example of a tool to enrich existing projects through social learning processes and make them more effective by connecting short-term relevance to longer term understanding of climate change and ability to adapt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95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horizons evaluation tool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/>
            <a:r>
              <a:rPr lang="en-GB" dirty="0"/>
              <a:t>Activities (sequenced</a:t>
            </a:r>
            <a:r>
              <a:rPr lang="en-GB" dirty="0" smtClean="0"/>
              <a:t>): Commission research into time horizons building on state of the art (risk management, psychology, behavioural economics)</a:t>
            </a:r>
            <a:endParaRPr lang="en-GB" dirty="0"/>
          </a:p>
          <a:p>
            <a:pPr lvl="1"/>
            <a:r>
              <a:rPr lang="en-GB" dirty="0"/>
              <a:t>Specific scale / who is targeted</a:t>
            </a:r>
            <a:r>
              <a:rPr lang="en-GB" dirty="0" smtClean="0"/>
              <a:t>: CCAFS site + sub-national/hub level (coffee under pressure) + national (scenarios) </a:t>
            </a:r>
          </a:p>
          <a:p>
            <a:pPr lvl="1"/>
            <a:r>
              <a:rPr lang="en-GB" dirty="0" smtClean="0"/>
              <a:t>Where </a:t>
            </a:r>
            <a:r>
              <a:rPr lang="en-GB" dirty="0"/>
              <a:t>(optional</a:t>
            </a:r>
            <a:r>
              <a:rPr lang="en-GB" dirty="0" smtClean="0"/>
              <a:t>): </a:t>
            </a:r>
            <a:r>
              <a:rPr lang="en-GB" dirty="0" err="1" smtClean="0"/>
              <a:t>Makueni</a:t>
            </a:r>
            <a:r>
              <a:rPr lang="en-GB" dirty="0" smtClean="0"/>
              <a:t>, </a:t>
            </a:r>
            <a:r>
              <a:rPr lang="en-GB" dirty="0" err="1" smtClean="0"/>
              <a:t>Nyando</a:t>
            </a:r>
            <a:endParaRPr lang="en-GB" dirty="0"/>
          </a:p>
          <a:p>
            <a:pPr lvl="1"/>
            <a:r>
              <a:rPr lang="en-GB" dirty="0"/>
              <a:t>Who plays what role</a:t>
            </a:r>
            <a:r>
              <a:rPr lang="en-GB" dirty="0" smtClean="0"/>
              <a:t>: Topic experts, project organizers, stakeholders</a:t>
            </a:r>
            <a:endParaRPr lang="en-GB" dirty="0"/>
          </a:p>
          <a:p>
            <a:pPr lvl="1"/>
            <a:r>
              <a:rPr lang="en-GB" dirty="0"/>
              <a:t>Time needed to do it</a:t>
            </a:r>
            <a:r>
              <a:rPr lang="en-GB" dirty="0" smtClean="0"/>
              <a:t>: 6 person/months research, 1-3 person/months testing + travel</a:t>
            </a:r>
            <a:endParaRPr lang="en-GB" dirty="0"/>
          </a:p>
          <a:p>
            <a:pPr lvl="1"/>
            <a:r>
              <a:rPr lang="en-GB" dirty="0"/>
              <a:t>Funding ballpark</a:t>
            </a:r>
            <a:r>
              <a:rPr lang="en-GB" dirty="0" smtClean="0"/>
              <a:t>: 100K USD</a:t>
            </a:r>
            <a:endParaRPr lang="en-GB" dirty="0"/>
          </a:p>
          <a:p>
            <a:pPr lvl="1"/>
            <a:r>
              <a:rPr lang="en-GB" dirty="0"/>
              <a:t>Social differentiation</a:t>
            </a:r>
            <a:r>
              <a:rPr lang="en-GB" dirty="0" smtClean="0"/>
              <a:t>: Target different groups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160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Incentives framework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1"/>
            <a:r>
              <a:rPr lang="en-GB" dirty="0"/>
              <a:t>Activities (sequenced</a:t>
            </a:r>
            <a:r>
              <a:rPr lang="en-GB" dirty="0" smtClean="0"/>
              <a:t>): Commission research building into incentives based on state of the art (psych, eco, risk + development social science)</a:t>
            </a:r>
            <a:endParaRPr lang="en-GB" dirty="0"/>
          </a:p>
          <a:p>
            <a:pPr lvl="1"/>
            <a:r>
              <a:rPr lang="en-GB" dirty="0"/>
              <a:t>Specific scale / who is targeted</a:t>
            </a:r>
            <a:r>
              <a:rPr lang="en-GB" dirty="0" smtClean="0"/>
              <a:t>: Retro-apply to scenarios, coffee under pressure, on-going risk management projects</a:t>
            </a:r>
            <a:endParaRPr lang="en-GB" dirty="0"/>
          </a:p>
          <a:p>
            <a:pPr lvl="1"/>
            <a:r>
              <a:rPr lang="en-GB" dirty="0"/>
              <a:t>Where (optional</a:t>
            </a:r>
            <a:r>
              <a:rPr lang="en-GB" dirty="0" smtClean="0"/>
              <a:t>): CCAFS target regions</a:t>
            </a:r>
            <a:endParaRPr lang="en-GB" dirty="0"/>
          </a:p>
          <a:p>
            <a:pPr lvl="1"/>
            <a:r>
              <a:rPr lang="en-GB" dirty="0"/>
              <a:t>Who plays what role</a:t>
            </a:r>
            <a:r>
              <a:rPr lang="en-GB" dirty="0" smtClean="0"/>
              <a:t>: Topic experts, project organizers, stakeholders</a:t>
            </a:r>
            <a:endParaRPr lang="en-GB" dirty="0"/>
          </a:p>
          <a:p>
            <a:pPr lvl="1"/>
            <a:r>
              <a:rPr lang="en-GB" dirty="0"/>
              <a:t>Time needed to do it</a:t>
            </a:r>
            <a:r>
              <a:rPr lang="en-GB" dirty="0" smtClean="0"/>
              <a:t>: 3 person/months research, 1-3 person/months testing + research</a:t>
            </a:r>
            <a:endParaRPr lang="en-GB" dirty="0"/>
          </a:p>
          <a:p>
            <a:pPr lvl="1"/>
            <a:r>
              <a:rPr lang="en-GB" dirty="0"/>
              <a:t>Funding ballpark</a:t>
            </a:r>
            <a:r>
              <a:rPr lang="en-GB" dirty="0" smtClean="0"/>
              <a:t>: 70K USD</a:t>
            </a:r>
            <a:endParaRPr lang="en-GB" dirty="0"/>
          </a:p>
          <a:p>
            <a:pPr lvl="1"/>
            <a:r>
              <a:rPr lang="en-GB" dirty="0"/>
              <a:t>Social differentiation</a:t>
            </a:r>
            <a:r>
              <a:rPr lang="en-GB" dirty="0" smtClean="0"/>
              <a:t>: Target different groups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334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 change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GB" dirty="0"/>
              <a:t>Activities (sequenced</a:t>
            </a:r>
            <a:r>
              <a:rPr lang="en-GB" dirty="0" smtClean="0"/>
              <a:t>): Applying the tool to evaluate impacts</a:t>
            </a:r>
            <a:endParaRPr lang="en-GB" dirty="0"/>
          </a:p>
          <a:p>
            <a:pPr lvl="1"/>
            <a:r>
              <a:rPr lang="en-GB" dirty="0"/>
              <a:t>Specific scale / who is targeted</a:t>
            </a:r>
            <a:r>
              <a:rPr lang="en-GB" dirty="0" smtClean="0"/>
              <a:t>: Previously involved projects</a:t>
            </a:r>
            <a:endParaRPr lang="en-GB" dirty="0"/>
          </a:p>
          <a:p>
            <a:pPr lvl="1"/>
            <a:r>
              <a:rPr lang="en-GB" dirty="0"/>
              <a:t>Where (optional</a:t>
            </a:r>
            <a:r>
              <a:rPr lang="en-GB" dirty="0" smtClean="0"/>
              <a:t>): CCAFS target regions</a:t>
            </a:r>
            <a:endParaRPr lang="en-GB" dirty="0"/>
          </a:p>
          <a:p>
            <a:pPr lvl="1"/>
            <a:r>
              <a:rPr lang="en-GB" dirty="0"/>
              <a:t>Who plays what role</a:t>
            </a:r>
            <a:r>
              <a:rPr lang="en-GB" dirty="0" smtClean="0"/>
              <a:t>: Topic experts, project organizers, stakeholders</a:t>
            </a:r>
            <a:endParaRPr lang="en-GB" dirty="0"/>
          </a:p>
          <a:p>
            <a:pPr lvl="1"/>
            <a:r>
              <a:rPr lang="en-GB" dirty="0"/>
              <a:t>Time needed to do it</a:t>
            </a:r>
            <a:r>
              <a:rPr lang="en-GB" dirty="0" smtClean="0"/>
              <a:t>: 6 person/months research person/months testing + research</a:t>
            </a:r>
            <a:endParaRPr lang="en-GB" dirty="0"/>
          </a:p>
          <a:p>
            <a:pPr lvl="1"/>
            <a:r>
              <a:rPr lang="en-GB" dirty="0"/>
              <a:t>Funding ballpark</a:t>
            </a:r>
            <a:r>
              <a:rPr lang="en-GB" dirty="0" smtClean="0"/>
              <a:t>: 60K USD</a:t>
            </a:r>
            <a:endParaRPr lang="en-GB" dirty="0"/>
          </a:p>
          <a:p>
            <a:pPr lvl="1"/>
            <a:r>
              <a:rPr lang="en-GB" dirty="0"/>
              <a:t>Social differentiation</a:t>
            </a:r>
            <a:r>
              <a:rPr lang="en-GB" dirty="0" smtClean="0"/>
              <a:t>: Target different groups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951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359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Change 4: Time Scales</vt:lpstr>
      <vt:lpstr>Theory of change</vt:lpstr>
      <vt:lpstr>Time horizons evaluation tool</vt:lpstr>
      <vt:lpstr>Incentives framework</vt:lpstr>
      <vt:lpstr>Evaluating change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planning work Tuesday</dc:title>
  <dc:creator>eleborgne</dc:creator>
  <cp:lastModifiedBy>Joost Vervoort</cp:lastModifiedBy>
  <cp:revision>45</cp:revision>
  <dcterms:created xsi:type="dcterms:W3CDTF">2012-05-09T05:54:51Z</dcterms:created>
  <dcterms:modified xsi:type="dcterms:W3CDTF">2012-05-10T07:34:11Z</dcterms:modified>
</cp:coreProperties>
</file>