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0A692-AA55-4987-9F17-F84B2CA0DF38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55225-F648-4DD3-B301-895DA06D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0A692-AA55-4987-9F17-F84B2CA0DF38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55225-F648-4DD3-B301-895DA06D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0A692-AA55-4987-9F17-F84B2CA0DF38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55225-F648-4DD3-B301-895DA06D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0A692-AA55-4987-9F17-F84B2CA0DF38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55225-F648-4DD3-B301-895DA06D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0A692-AA55-4987-9F17-F84B2CA0DF38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55225-F648-4DD3-B301-895DA06D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0A692-AA55-4987-9F17-F84B2CA0DF38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55225-F648-4DD3-B301-895DA06D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0A692-AA55-4987-9F17-F84B2CA0DF38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55225-F648-4DD3-B301-895DA06D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0A692-AA55-4987-9F17-F84B2CA0DF38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55225-F648-4DD3-B301-895DA06D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0A692-AA55-4987-9F17-F84B2CA0DF38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55225-F648-4DD3-B301-895DA06D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0A692-AA55-4987-9F17-F84B2CA0DF38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55225-F648-4DD3-B301-895DA06D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0A692-AA55-4987-9F17-F84B2CA0DF38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55225-F648-4DD3-B301-895DA06D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0A692-AA55-4987-9F17-F84B2CA0DF38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55225-F648-4DD3-B301-895DA06D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Autofit/>
          </a:bodyPr>
          <a:lstStyle/>
          <a:p>
            <a:pPr lvl="1"/>
            <a:r>
              <a:rPr lang="en-GB" sz="1600" b="1" dirty="0" smtClean="0"/>
              <a:t>ACTIVITY 1 – Catalyzing Change from Within (2012 – 2013)</a:t>
            </a:r>
          </a:p>
          <a:p>
            <a:pPr lvl="2"/>
            <a:r>
              <a:rPr lang="en-GB" sz="1600" dirty="0" smtClean="0"/>
              <a:t>Lead: CCAFS Theme 4</a:t>
            </a:r>
          </a:p>
          <a:p>
            <a:pPr lvl="2"/>
            <a:r>
              <a:rPr lang="en-GB" sz="1600" dirty="0" smtClean="0"/>
              <a:t>Target Audience: CCAFS &amp; current project partners</a:t>
            </a:r>
          </a:p>
          <a:p>
            <a:pPr lvl="3"/>
            <a:r>
              <a:rPr lang="en-GB" sz="1600" dirty="0" smtClean="0"/>
              <a:t>Internal review of CCAFS/CG to look for opportunities to further social differentiation and developing strategy for augmenting this work through developing a social learning process. </a:t>
            </a:r>
          </a:p>
          <a:p>
            <a:pPr lvl="3"/>
            <a:r>
              <a:rPr lang="en-GB" sz="1600" dirty="0" smtClean="0"/>
              <a:t>Use baseline work to analyze social differentiation, findings from PAR work</a:t>
            </a:r>
          </a:p>
          <a:p>
            <a:pPr lvl="3"/>
            <a:r>
              <a:rPr lang="en-GB" sz="1600" dirty="0" smtClean="0"/>
              <a:t>Linking social learning process to its annual Science Meeting</a:t>
            </a:r>
          </a:p>
          <a:p>
            <a:pPr lvl="3"/>
            <a:r>
              <a:rPr lang="en-GB" sz="1600" dirty="0" smtClean="0"/>
              <a:t>Create working group with CCAFS and experts on social learning and differentiation </a:t>
            </a:r>
          </a:p>
          <a:p>
            <a:pPr lvl="4"/>
            <a:r>
              <a:rPr lang="en-GB" sz="1600" dirty="0" smtClean="0"/>
              <a:t>(Social LSD)</a:t>
            </a:r>
          </a:p>
          <a:p>
            <a:pPr lvl="3">
              <a:buNone/>
            </a:pPr>
            <a:endParaRPr lang="en-GB" sz="1600" b="1" dirty="0" smtClean="0"/>
          </a:p>
          <a:p>
            <a:pPr lvl="1"/>
            <a:r>
              <a:rPr lang="en-GB" sz="1600" b="1" dirty="0" smtClean="0"/>
              <a:t>ACTIVITY 2 – Facilitation (2012 – 2020)</a:t>
            </a:r>
          </a:p>
          <a:p>
            <a:pPr lvl="2"/>
            <a:r>
              <a:rPr lang="en-GB" sz="1600" b="1" dirty="0" smtClean="0"/>
              <a:t>Lead: Social LSD</a:t>
            </a:r>
          </a:p>
          <a:p>
            <a:pPr lvl="2"/>
            <a:r>
              <a:rPr lang="en-GB" sz="1600" dirty="0" smtClean="0"/>
              <a:t>Develop a dynamic network cutting across Social LSD</a:t>
            </a:r>
          </a:p>
          <a:p>
            <a:pPr lvl="2"/>
            <a:r>
              <a:rPr lang="en-GB" sz="1600" dirty="0" smtClean="0"/>
              <a:t>Identify ways to coordinate &amp; facilitate the process</a:t>
            </a:r>
          </a:p>
          <a:p>
            <a:pPr lvl="2"/>
            <a:r>
              <a:rPr lang="en-GB" sz="1600" dirty="0" smtClean="0"/>
              <a:t>Organize a working group to lead Activity 3</a:t>
            </a:r>
            <a:endParaRPr lang="en-GB" sz="1600" b="1" dirty="0" smtClean="0"/>
          </a:p>
          <a:p>
            <a:pPr lvl="2">
              <a:buNone/>
            </a:pPr>
            <a:endParaRPr lang="en-GB" sz="1600" b="1" dirty="0" smtClean="0"/>
          </a:p>
          <a:p>
            <a:pPr lvl="2">
              <a:buNone/>
            </a:pPr>
            <a:endParaRPr lang="en-GB" sz="1600" dirty="0" smtClean="0"/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838200"/>
          </a:xfrm>
        </p:spPr>
        <p:txBody>
          <a:bodyPr/>
          <a:lstStyle/>
          <a:p>
            <a:r>
              <a:rPr lang="en-US" dirty="0" smtClean="0"/>
              <a:t>Social 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019800"/>
          </a:xfrm>
        </p:spPr>
        <p:txBody>
          <a:bodyPr>
            <a:normAutofit fontScale="92500" lnSpcReduction="10000"/>
          </a:bodyPr>
          <a:lstStyle/>
          <a:p>
            <a:pPr lvl="2">
              <a:buNone/>
            </a:pPr>
            <a:r>
              <a:rPr lang="en-GB" sz="1600" b="1" dirty="0" smtClean="0"/>
              <a:t>ACTIVITY 3  - Global Action Research Agenda on Social LSD in CC,A, FS (2012-2013)</a:t>
            </a:r>
          </a:p>
          <a:p>
            <a:pPr lvl="2">
              <a:buNone/>
            </a:pPr>
            <a:r>
              <a:rPr lang="en-GB" sz="1600" dirty="0" smtClean="0"/>
              <a:t>Audience: Climate change and food security community in CCAFS countries</a:t>
            </a:r>
          </a:p>
          <a:p>
            <a:pPr lvl="2"/>
            <a:r>
              <a:rPr lang="en-GB" sz="1600" dirty="0" smtClean="0"/>
              <a:t>(a) Phase 1 – Developing a research agenda (loop 1): Facilitate social learning process to devise research agenda. Phase 1 will help to provide evidence, identify partnership, better understanding, principles, rigorous methodology, and communities of practice. This will also include linking </a:t>
            </a:r>
            <a:r>
              <a:rPr lang="en-GB" sz="1600" dirty="0" err="1" smtClean="0"/>
              <a:t>practioners</a:t>
            </a:r>
            <a:r>
              <a:rPr lang="en-GB" sz="1600" dirty="0" smtClean="0"/>
              <a:t> with researchers. This process will:</a:t>
            </a:r>
          </a:p>
          <a:p>
            <a:pPr lvl="3"/>
            <a:r>
              <a:rPr lang="en-GB" sz="1600" dirty="0" smtClean="0"/>
              <a:t>Use crowd sourcing</a:t>
            </a:r>
          </a:p>
          <a:p>
            <a:pPr lvl="3"/>
            <a:r>
              <a:rPr lang="en-GB" sz="1600" dirty="0" smtClean="0"/>
              <a:t>Produce literature review on existing work</a:t>
            </a:r>
          </a:p>
          <a:p>
            <a:pPr lvl="3"/>
            <a:r>
              <a:rPr lang="en-GB" sz="1600" dirty="0" smtClean="0"/>
              <a:t>Conduct scoping process (activities at sub-national level) to help create a research framework</a:t>
            </a:r>
          </a:p>
          <a:p>
            <a:pPr lvl="3"/>
            <a:r>
              <a:rPr lang="en-GB" sz="1600" dirty="0" smtClean="0"/>
              <a:t>Generate a bucket of tools and approaches on to conduct research on social learning and differentiation</a:t>
            </a:r>
          </a:p>
          <a:p>
            <a:pPr lvl="3"/>
            <a:r>
              <a:rPr lang="en-GB" sz="1600" dirty="0" smtClean="0"/>
              <a:t>Develop a framework and principles on conducting social learning and differentiation, including action research</a:t>
            </a:r>
          </a:p>
          <a:p>
            <a:pPr lvl="3"/>
            <a:r>
              <a:rPr lang="en-GB" sz="1600" dirty="0" smtClean="0"/>
              <a:t>Fund initial proposals through a call on social learning and differentiation</a:t>
            </a:r>
          </a:p>
          <a:p>
            <a:pPr lvl="2"/>
            <a:r>
              <a:rPr lang="en-GB" sz="1600" dirty="0" smtClean="0"/>
              <a:t>(b) Phase 2 (loop 2): Research to action 2014-2020</a:t>
            </a:r>
          </a:p>
          <a:p>
            <a:pPr lvl="3"/>
            <a:r>
              <a:rPr lang="en-GB" sz="1600" dirty="0" smtClean="0"/>
              <a:t>Iterative process of learning as research underway – e.g. Online forum; Wiki; annual workshops; publication</a:t>
            </a:r>
          </a:p>
          <a:p>
            <a:pPr lvl="3"/>
            <a:r>
              <a:rPr lang="en-GB" sz="1600" dirty="0" smtClean="0"/>
              <a:t>Capacity development on methodology and approach within the CG system and beyond</a:t>
            </a:r>
          </a:p>
          <a:p>
            <a:pPr lvl="3"/>
            <a:r>
              <a:rPr lang="en-GB" sz="1600" dirty="0" smtClean="0"/>
              <a:t>Demonstrate the evidence</a:t>
            </a:r>
          </a:p>
          <a:p>
            <a:pPr lvl="3"/>
            <a:r>
              <a:rPr lang="en-GB" sz="1600" dirty="0" smtClean="0"/>
              <a:t>Move towards impact with partners</a:t>
            </a:r>
          </a:p>
          <a:p>
            <a:pPr lvl="1"/>
            <a:r>
              <a:rPr lang="en-GB" sz="1600" b="1" dirty="0" smtClean="0"/>
              <a:t>Funding ballpark: </a:t>
            </a:r>
          </a:p>
          <a:p>
            <a:pPr lvl="2"/>
            <a:r>
              <a:rPr lang="en-GB" sz="1600" dirty="0" smtClean="0"/>
              <a:t>Activity 1 &amp; 2: $50,000</a:t>
            </a:r>
          </a:p>
          <a:p>
            <a:pPr lvl="2"/>
            <a:r>
              <a:rPr lang="en-GB" sz="1600" dirty="0" smtClean="0"/>
              <a:t>Activity 3: $300,000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350</Words>
  <Application>Microsoft Office PowerPoint</Application>
  <PresentationFormat>On-screen Show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Social differentiation</vt:lpstr>
      <vt:lpstr>Social differentiation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differentiation</dc:title>
  <dc:creator>Ak</dc:creator>
  <cp:lastModifiedBy>Ak</cp:lastModifiedBy>
  <cp:revision>3</cp:revision>
  <dcterms:created xsi:type="dcterms:W3CDTF">2012-05-10T09:06:21Z</dcterms:created>
  <dcterms:modified xsi:type="dcterms:W3CDTF">2012-05-10T09:47:10Z</dcterms:modified>
</cp:coreProperties>
</file>