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2022" y="-8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912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8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8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443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12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228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581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129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7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65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F5DC-2635-4ED3-8C0D-1452F87AD972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88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EF5DC-2635-4ED3-8C0D-1452F87AD972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5903A-8291-4D49-A1CA-3BF1A1B1A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51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planning work Wednesday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Building upon plans (and </a:t>
            </a:r>
            <a:r>
              <a:rPr lang="en-US" b="1" dirty="0" smtClean="0"/>
              <a:t>gaps</a:t>
            </a:r>
            <a:r>
              <a:rPr lang="en-US" dirty="0" smtClean="0"/>
              <a:t>) from day 1</a:t>
            </a:r>
          </a:p>
          <a:p>
            <a:pPr lvl="1"/>
            <a:r>
              <a:rPr lang="en-GB" i="1" dirty="0" smtClean="0">
                <a:solidFill>
                  <a:srgbClr val="00B050"/>
                </a:solidFill>
              </a:rPr>
              <a:t>What </a:t>
            </a:r>
            <a:r>
              <a:rPr lang="en-GB" b="1" i="1" dirty="0">
                <a:solidFill>
                  <a:srgbClr val="00B050"/>
                </a:solidFill>
              </a:rPr>
              <a:t>c</a:t>
            </a:r>
            <a:r>
              <a:rPr lang="en-GB" b="1" i="1" dirty="0" smtClean="0">
                <a:solidFill>
                  <a:srgbClr val="00B050"/>
                </a:solidFill>
              </a:rPr>
              <a:t>hange </a:t>
            </a:r>
            <a:r>
              <a:rPr lang="en-GB" i="1" dirty="0" smtClean="0">
                <a:solidFill>
                  <a:srgbClr val="00B050"/>
                </a:solidFill>
              </a:rPr>
              <a:t>(result)?</a:t>
            </a:r>
          </a:p>
          <a:p>
            <a:pPr lvl="1"/>
            <a:r>
              <a:rPr lang="en-GB" i="1" dirty="0" smtClean="0">
                <a:solidFill>
                  <a:srgbClr val="00B050"/>
                </a:solidFill>
              </a:rPr>
              <a:t>What </a:t>
            </a:r>
            <a:r>
              <a:rPr lang="en-GB" i="1" dirty="0">
                <a:solidFill>
                  <a:srgbClr val="00B050"/>
                </a:solidFill>
              </a:rPr>
              <a:t>activities </a:t>
            </a:r>
            <a:r>
              <a:rPr lang="en-GB" i="1" dirty="0" smtClean="0">
                <a:solidFill>
                  <a:srgbClr val="00B050"/>
                </a:solidFill>
              </a:rPr>
              <a:t>(how) / </a:t>
            </a:r>
            <a:r>
              <a:rPr lang="en-GB" b="1" i="1" dirty="0">
                <a:solidFill>
                  <a:srgbClr val="00B050"/>
                </a:solidFill>
              </a:rPr>
              <a:t>sequencing </a:t>
            </a:r>
            <a:r>
              <a:rPr lang="en-GB" i="1" dirty="0" smtClean="0">
                <a:solidFill>
                  <a:srgbClr val="00B050"/>
                </a:solidFill>
              </a:rPr>
              <a:t>are we proposing?</a:t>
            </a:r>
          </a:p>
          <a:p>
            <a:pPr lvl="1"/>
            <a:r>
              <a:rPr lang="en-GB" i="1" dirty="0" smtClean="0"/>
              <a:t>What </a:t>
            </a:r>
            <a:r>
              <a:rPr lang="en-GB" b="1" i="1" dirty="0" smtClean="0"/>
              <a:t>specific scale </a:t>
            </a:r>
            <a:r>
              <a:rPr lang="en-GB" i="1" dirty="0" smtClean="0"/>
              <a:t>(within the </a:t>
            </a:r>
            <a:r>
              <a:rPr lang="en-GB" i="1" u="sng" dirty="0" smtClean="0"/>
              <a:t>sub-national level</a:t>
            </a:r>
            <a:r>
              <a:rPr lang="en-GB" i="1" dirty="0" smtClean="0"/>
              <a:t>) and </a:t>
            </a:r>
            <a:r>
              <a:rPr lang="en-GB" b="1" i="1" dirty="0" smtClean="0"/>
              <a:t>who </a:t>
            </a:r>
            <a:r>
              <a:rPr lang="en-GB" i="1" dirty="0" smtClean="0"/>
              <a:t>is </a:t>
            </a:r>
            <a:r>
              <a:rPr lang="en-GB" b="1" i="1" dirty="0" smtClean="0"/>
              <a:t>targeted</a:t>
            </a:r>
            <a:r>
              <a:rPr lang="en-GB" i="1" dirty="0" smtClean="0"/>
              <a:t>?</a:t>
            </a:r>
            <a:endParaRPr lang="en-GB" dirty="0"/>
          </a:p>
          <a:p>
            <a:pPr lvl="1"/>
            <a:r>
              <a:rPr lang="en-GB" b="1" i="1" dirty="0" smtClean="0"/>
              <a:t>Who </a:t>
            </a:r>
            <a:r>
              <a:rPr lang="en-GB" i="1" dirty="0"/>
              <a:t>plays what role </a:t>
            </a:r>
            <a:r>
              <a:rPr lang="en-GB" i="1" dirty="0" smtClean="0"/>
              <a:t>to get it going (CCAFS </a:t>
            </a:r>
            <a:r>
              <a:rPr lang="en-GB" i="1" dirty="0"/>
              <a:t>and </a:t>
            </a:r>
            <a:r>
              <a:rPr lang="en-GB" i="1" dirty="0" smtClean="0"/>
              <a:t>potential partners, </a:t>
            </a:r>
            <a:r>
              <a:rPr lang="en-GB" i="1" dirty="0"/>
              <a:t>who’s </a:t>
            </a:r>
            <a:r>
              <a:rPr lang="en-GB" i="1" dirty="0" smtClean="0"/>
              <a:t>leading, </a:t>
            </a:r>
            <a:r>
              <a:rPr lang="en-GB" i="1" dirty="0"/>
              <a:t>who does what else?)</a:t>
            </a:r>
            <a:endParaRPr lang="en-GB" dirty="0"/>
          </a:p>
          <a:p>
            <a:pPr lvl="1"/>
            <a:r>
              <a:rPr lang="en-GB" b="1" i="1" dirty="0"/>
              <a:t>When</a:t>
            </a:r>
            <a:r>
              <a:rPr lang="en-GB" i="1" dirty="0"/>
              <a:t> do these activities </a:t>
            </a:r>
            <a:r>
              <a:rPr lang="en-GB" i="1" dirty="0" smtClean="0"/>
              <a:t>happen (in a 2-3 year horizon)</a:t>
            </a:r>
            <a:endParaRPr lang="en-GB" dirty="0"/>
          </a:p>
          <a:p>
            <a:pPr lvl="1"/>
            <a:r>
              <a:rPr lang="en-GB" b="1" i="1" dirty="0"/>
              <a:t>Funding </a:t>
            </a:r>
            <a:r>
              <a:rPr lang="en-GB" i="1" dirty="0" smtClean="0"/>
              <a:t>ballpark: </a:t>
            </a:r>
            <a:r>
              <a:rPr lang="en-GB" i="1" dirty="0"/>
              <a:t>how much is required for </a:t>
            </a:r>
            <a:r>
              <a:rPr lang="en-GB" i="1" dirty="0" smtClean="0"/>
              <a:t>this plan?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056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 1</a:t>
            </a:r>
            <a:r>
              <a:rPr lang="en-US" dirty="0" smtClean="0"/>
              <a:t>: document and test social learning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/>
              <a:t>Activities (sequenced):</a:t>
            </a:r>
          </a:p>
          <a:p>
            <a:pPr lvl="1"/>
            <a:r>
              <a:rPr lang="en-GB" dirty="0"/>
              <a:t>Specific scale / who is targeted:</a:t>
            </a:r>
          </a:p>
          <a:p>
            <a:pPr lvl="1"/>
            <a:r>
              <a:rPr lang="en-GB" dirty="0"/>
              <a:t>Where (optional):</a:t>
            </a:r>
          </a:p>
          <a:p>
            <a:pPr lvl="1"/>
            <a:r>
              <a:rPr lang="en-GB" dirty="0"/>
              <a:t>Who plays what role:</a:t>
            </a:r>
          </a:p>
          <a:p>
            <a:pPr lvl="1"/>
            <a:r>
              <a:rPr lang="en-GB" dirty="0"/>
              <a:t>Time needed to do it:</a:t>
            </a:r>
          </a:p>
          <a:p>
            <a:pPr lvl="1"/>
            <a:r>
              <a:rPr lang="en-GB" dirty="0"/>
              <a:t>Funding ballpark:</a:t>
            </a:r>
          </a:p>
          <a:p>
            <a:pPr lvl="1"/>
            <a:r>
              <a:rPr lang="en-GB" dirty="0"/>
              <a:t>Social differentiation: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20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 2</a:t>
            </a:r>
            <a:r>
              <a:rPr lang="en-US" dirty="0" smtClean="0"/>
              <a:t>: Support endogenous social learning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/>
              <a:t>Activities (sequenced):</a:t>
            </a:r>
          </a:p>
          <a:p>
            <a:pPr lvl="1"/>
            <a:r>
              <a:rPr lang="en-GB" dirty="0"/>
              <a:t>Specific scale / who is targeted:</a:t>
            </a:r>
          </a:p>
          <a:p>
            <a:pPr lvl="1"/>
            <a:r>
              <a:rPr lang="en-GB" dirty="0"/>
              <a:t>Where (optional):</a:t>
            </a:r>
          </a:p>
          <a:p>
            <a:pPr lvl="1"/>
            <a:r>
              <a:rPr lang="en-GB" dirty="0"/>
              <a:t>Who plays what role:</a:t>
            </a:r>
          </a:p>
          <a:p>
            <a:pPr lvl="1"/>
            <a:r>
              <a:rPr lang="en-GB" dirty="0"/>
              <a:t>Time needed to do it:</a:t>
            </a:r>
          </a:p>
          <a:p>
            <a:pPr lvl="1"/>
            <a:r>
              <a:rPr lang="en-GB" dirty="0"/>
              <a:t>Funding ballpark:</a:t>
            </a:r>
          </a:p>
          <a:p>
            <a:pPr lvl="1"/>
            <a:r>
              <a:rPr lang="en-GB" dirty="0"/>
              <a:t>Social differentiation: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6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 3</a:t>
            </a:r>
            <a:r>
              <a:rPr lang="en-US" dirty="0" smtClean="0"/>
              <a:t>: Social learning within CCAFS (doing it!)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/>
              <a:t>Activities (sequenced):</a:t>
            </a:r>
          </a:p>
          <a:p>
            <a:pPr lvl="1"/>
            <a:r>
              <a:rPr lang="en-GB" dirty="0"/>
              <a:t>Specific scale / who is targeted:</a:t>
            </a:r>
          </a:p>
          <a:p>
            <a:pPr lvl="1"/>
            <a:r>
              <a:rPr lang="en-GB" dirty="0"/>
              <a:t>Where (optional):</a:t>
            </a:r>
          </a:p>
          <a:p>
            <a:pPr lvl="1"/>
            <a:r>
              <a:rPr lang="en-GB" dirty="0"/>
              <a:t>Who plays what role:</a:t>
            </a:r>
          </a:p>
          <a:p>
            <a:pPr lvl="1"/>
            <a:r>
              <a:rPr lang="en-GB" dirty="0"/>
              <a:t>Time needed to do it:</a:t>
            </a:r>
          </a:p>
          <a:p>
            <a:pPr lvl="1"/>
            <a:r>
              <a:rPr lang="en-GB" dirty="0"/>
              <a:t>Funding ballpark:</a:t>
            </a:r>
          </a:p>
          <a:p>
            <a:pPr lvl="1"/>
            <a:r>
              <a:rPr lang="en-GB" dirty="0"/>
              <a:t>Social differentiation: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6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4</a:t>
            </a:r>
            <a:r>
              <a:rPr lang="en-US" dirty="0" smtClean="0"/>
              <a:t>: Time scales…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/>
              <a:t>Activities (sequenced):</a:t>
            </a:r>
          </a:p>
          <a:p>
            <a:pPr lvl="1"/>
            <a:r>
              <a:rPr lang="en-GB" dirty="0"/>
              <a:t>Specific scale / who is targeted:</a:t>
            </a:r>
          </a:p>
          <a:p>
            <a:pPr lvl="1"/>
            <a:r>
              <a:rPr lang="en-GB" dirty="0"/>
              <a:t>Where (optional):</a:t>
            </a:r>
          </a:p>
          <a:p>
            <a:pPr lvl="1"/>
            <a:r>
              <a:rPr lang="en-GB" dirty="0"/>
              <a:t>Who plays what role:</a:t>
            </a:r>
          </a:p>
          <a:p>
            <a:pPr lvl="1"/>
            <a:r>
              <a:rPr lang="en-GB" dirty="0"/>
              <a:t>Time needed to do it:</a:t>
            </a:r>
          </a:p>
          <a:p>
            <a:pPr lvl="1"/>
            <a:r>
              <a:rPr lang="en-GB" dirty="0"/>
              <a:t>Funding ballpark:</a:t>
            </a:r>
          </a:p>
          <a:p>
            <a:pPr lvl="1"/>
            <a:r>
              <a:rPr lang="en-GB" dirty="0"/>
              <a:t>Social differentiation: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6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5</a:t>
            </a:r>
            <a:r>
              <a:rPr lang="en-US" dirty="0" smtClean="0"/>
              <a:t>: Collective action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/>
              <a:t>Activities (sequenced):</a:t>
            </a:r>
          </a:p>
          <a:p>
            <a:pPr lvl="1"/>
            <a:r>
              <a:rPr lang="en-GB" dirty="0"/>
              <a:t>Specific scale / who is targeted:</a:t>
            </a:r>
          </a:p>
          <a:p>
            <a:pPr lvl="1"/>
            <a:r>
              <a:rPr lang="en-GB" dirty="0"/>
              <a:t>Where (optional):</a:t>
            </a:r>
          </a:p>
          <a:p>
            <a:pPr lvl="1"/>
            <a:r>
              <a:rPr lang="en-GB" dirty="0"/>
              <a:t>Who plays what role:</a:t>
            </a:r>
          </a:p>
          <a:p>
            <a:pPr lvl="1"/>
            <a:r>
              <a:rPr lang="en-GB" dirty="0"/>
              <a:t>Time needed to do it:</a:t>
            </a:r>
          </a:p>
          <a:p>
            <a:pPr lvl="1"/>
            <a:r>
              <a:rPr lang="en-GB" dirty="0"/>
              <a:t>Funding ballpark:</a:t>
            </a:r>
          </a:p>
          <a:p>
            <a:pPr lvl="1"/>
            <a:r>
              <a:rPr lang="en-GB" dirty="0"/>
              <a:t>Social differentiation: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6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</a:t>
            </a:r>
            <a:r>
              <a:rPr lang="en-US" dirty="0" smtClean="0"/>
              <a:t>6: Social differentiation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/>
              <a:t>Activities (sequenced):</a:t>
            </a:r>
          </a:p>
          <a:p>
            <a:pPr lvl="1"/>
            <a:r>
              <a:rPr lang="en-GB" dirty="0"/>
              <a:t>Specific scale / who is targeted:</a:t>
            </a:r>
          </a:p>
          <a:p>
            <a:pPr lvl="1"/>
            <a:r>
              <a:rPr lang="en-GB" dirty="0"/>
              <a:t>Where (optional):</a:t>
            </a:r>
          </a:p>
          <a:p>
            <a:pPr lvl="1"/>
            <a:r>
              <a:rPr lang="en-GB" dirty="0"/>
              <a:t>Who plays what role:</a:t>
            </a:r>
          </a:p>
          <a:p>
            <a:pPr lvl="1"/>
            <a:r>
              <a:rPr lang="en-GB" dirty="0"/>
              <a:t>Time needed to do it:</a:t>
            </a:r>
          </a:p>
          <a:p>
            <a:pPr lvl="1"/>
            <a:r>
              <a:rPr lang="en-GB" dirty="0"/>
              <a:t>Funding ballpark:</a:t>
            </a:r>
          </a:p>
          <a:p>
            <a:pPr lvl="1"/>
            <a:r>
              <a:rPr lang="en-GB" dirty="0"/>
              <a:t>Social differentiation: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755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323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Action planning work Wednesday</vt:lpstr>
      <vt:lpstr>Change 1: document and test social learning</vt:lpstr>
      <vt:lpstr>Change 2: Support endogenous social learning</vt:lpstr>
      <vt:lpstr>Change 3: Social learning within CCAFS (doing it!)</vt:lpstr>
      <vt:lpstr>Change 4: Time scales…</vt:lpstr>
      <vt:lpstr>Change 5: Collective action</vt:lpstr>
      <vt:lpstr>Change 6: Social differentiation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planning work Tuesday</dc:title>
  <dc:creator>eleborgne</dc:creator>
  <cp:lastModifiedBy>visit</cp:lastModifiedBy>
  <cp:revision>13</cp:revision>
  <dcterms:created xsi:type="dcterms:W3CDTF">2012-05-09T05:54:51Z</dcterms:created>
  <dcterms:modified xsi:type="dcterms:W3CDTF">2012-05-09T12:55:20Z</dcterms:modified>
</cp:coreProperties>
</file>