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9" r:id="rId3"/>
    <p:sldId id="264" r:id="rId4"/>
    <p:sldId id="262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09363D0-B80E-4178-A073-2794C1555BE0}">
          <p14:sldIdLst>
            <p14:sldId id="261"/>
            <p14:sldId id="259"/>
            <p14:sldId id="264"/>
            <p14:sldId id="262"/>
            <p14:sldId id="257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CC57D-AD8E-4A32-8B05-E5285814D349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2FDA0-FD8A-4669-A47E-7C80F52DB9B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4831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http://www.theepochtimes.com/n2/world/in-18-years-climate-change-may-kill-100-million-296942-print.html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 baseline="-25000">
                <a:solidFill>
                  <a:schemeClr val="folHlink"/>
                </a:solidFill>
                <a:latin typeface="Gill Sans" charset="0"/>
                <a:ea typeface="MS PGothic" pitchFamily="34" charset="-128"/>
              </a:defRPr>
            </a:lvl1pPr>
            <a:lvl2pPr marL="742950" indent="-285750">
              <a:defRPr sz="4400" baseline="-25000">
                <a:solidFill>
                  <a:schemeClr val="folHlink"/>
                </a:solidFill>
                <a:latin typeface="Gill Sans" charset="0"/>
                <a:ea typeface="MS PGothic" pitchFamily="34" charset="-128"/>
              </a:defRPr>
            </a:lvl2pPr>
            <a:lvl3pPr marL="1143000" indent="-228600">
              <a:defRPr sz="4400" baseline="-25000">
                <a:solidFill>
                  <a:schemeClr val="folHlink"/>
                </a:solidFill>
                <a:latin typeface="Gill Sans" charset="0"/>
                <a:ea typeface="MS PGothic" pitchFamily="34" charset="-128"/>
              </a:defRPr>
            </a:lvl3pPr>
            <a:lvl4pPr marL="1600200" indent="-228600">
              <a:defRPr sz="4400" baseline="-25000">
                <a:solidFill>
                  <a:schemeClr val="folHlink"/>
                </a:solidFill>
                <a:latin typeface="Gill Sans" charset="0"/>
                <a:ea typeface="MS PGothic" pitchFamily="34" charset="-128"/>
              </a:defRPr>
            </a:lvl4pPr>
            <a:lvl5pPr marL="2057400" indent="-228600">
              <a:defRPr sz="4400" baseline="-25000">
                <a:solidFill>
                  <a:schemeClr val="folHlink"/>
                </a:solidFill>
                <a:latin typeface="Gill San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aseline="-25000">
                <a:solidFill>
                  <a:schemeClr val="folHlink"/>
                </a:solidFill>
                <a:latin typeface="Gill San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aseline="-25000">
                <a:solidFill>
                  <a:schemeClr val="folHlink"/>
                </a:solidFill>
                <a:latin typeface="Gill San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aseline="-25000">
                <a:solidFill>
                  <a:schemeClr val="folHlink"/>
                </a:solidFill>
                <a:latin typeface="Gill San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aseline="-25000">
                <a:solidFill>
                  <a:schemeClr val="folHlink"/>
                </a:solidFill>
                <a:latin typeface="Gill Sans" charset="0"/>
                <a:ea typeface="MS PGothic" pitchFamily="34" charset="-128"/>
              </a:defRPr>
            </a:lvl9pPr>
          </a:lstStyle>
          <a:p>
            <a:fld id="{3482FEC4-5EF9-4009-A9FD-3AB38134D680}" type="slidenum">
              <a:rPr lang="en-US" sz="1200" baseline="0"/>
              <a:pPr/>
              <a:t>3</a:t>
            </a:fld>
            <a:endParaRPr lang="en-US" sz="1200" baseline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34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2039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547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711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1730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8465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886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8442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6593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222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5916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5EA0D-D551-4C7E-9E8B-88F1D9E1BFB6}" type="datetimeFigureOut">
              <a:rPr lang="en-CA" smtClean="0"/>
              <a:t>05/03/2013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C1C36-1EA3-4DA2-A45F-527C6EA5F1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6557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Brokers, Intermediaries, Translators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548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5"/>
          <a:stretch/>
        </p:blipFill>
        <p:spPr bwMode="auto">
          <a:xfrm>
            <a:off x="-22558" y="249662"/>
            <a:ext cx="9201664" cy="63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8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463" y="23813"/>
            <a:ext cx="7413625" cy="614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800" y="3581400"/>
            <a:ext cx="2170113" cy="519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baseline="0" dirty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Gill Sans" pitchFamily="34" charset="0"/>
              </a:rPr>
              <a:t>Perception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95438" y="1666875"/>
            <a:ext cx="1889125" cy="519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baseline="0" dirty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ill Sans" pitchFamily="34" charset="0"/>
              </a:rPr>
              <a:t>Prioritie</a:t>
            </a:r>
            <a:r>
              <a:rPr lang="en-GB" sz="2800" b="1" baseline="0" dirty="0">
                <a:solidFill>
                  <a:schemeClr val="bg1">
                    <a:lumMod val="85000"/>
                  </a:schemeClr>
                </a:solidFill>
                <a:latin typeface="Gill Sans" pitchFamily="34" charset="0"/>
              </a:rPr>
              <a:t>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3600" y="4953000"/>
            <a:ext cx="1620838" cy="519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baseline="0" dirty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ill Sans" pitchFamily="34" charset="0"/>
              </a:rPr>
              <a:t>Impacts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3000" y="4572000"/>
            <a:ext cx="1563688" cy="519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baseline="0" dirty="0">
                <a:solidFill>
                  <a:schemeClr val="bg1">
                    <a:lumMod val="85000"/>
                  </a:schemeClr>
                </a:solidFill>
                <a:latin typeface="Gill Sans" pitchFamily="34" charset="0"/>
              </a:rPr>
              <a:t>Actions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05375" y="3370263"/>
            <a:ext cx="1198563" cy="519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baseline="0" dirty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Gill Sans" pitchFamily="34" charset="0"/>
              </a:rPr>
              <a:t>Trust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90800" y="2590800"/>
            <a:ext cx="1374775" cy="519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baseline="0" dirty="0">
                <a:solidFill>
                  <a:schemeClr val="bg1">
                    <a:lumMod val="8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ill Sans" pitchFamily="34" charset="0"/>
              </a:rPr>
              <a:t>Values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37025" y="1884363"/>
            <a:ext cx="3055938" cy="519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baseline="0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Gill Sans" pitchFamily="34" charset="0"/>
              </a:rPr>
              <a:t>Communication</a:t>
            </a:r>
          </a:p>
        </p:txBody>
      </p:sp>
    </p:spTree>
    <p:extLst>
      <p:ext uri="{BB962C8B-B14F-4D97-AF65-F5344CB8AC3E}">
        <p14:creationId xmlns:p14="http://schemas.microsoft.com/office/powerpoint/2010/main" val="165338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86" y="332656"/>
            <a:ext cx="8744702" cy="5832648"/>
          </a:xfrm>
        </p:spPr>
      </p:pic>
    </p:spTree>
    <p:extLst>
      <p:ext uri="{BB962C8B-B14F-4D97-AF65-F5344CB8AC3E}">
        <p14:creationId xmlns:p14="http://schemas.microsoft.com/office/powerpoint/2010/main" val="978470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r>
              <a:rPr lang="en-CA" sz="2800" dirty="0" smtClean="0"/>
              <a:t>Mapping intermediary and boundary work </a:t>
            </a:r>
            <a:br>
              <a:rPr lang="en-CA" sz="2800" dirty="0" smtClean="0"/>
            </a:br>
            <a:r>
              <a:rPr lang="en-CA" sz="2800" dirty="0" smtClean="0"/>
              <a:t>by form and function</a:t>
            </a:r>
            <a:endParaRPr lang="en-CA" sz="28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505540" y="1432521"/>
            <a:ext cx="36004" cy="4732783"/>
          </a:xfrm>
          <a:prstGeom prst="straightConnector1">
            <a:avLst/>
          </a:prstGeom>
          <a:ln w="34925"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547664" y="3653181"/>
            <a:ext cx="5688632" cy="0"/>
          </a:xfrm>
          <a:prstGeom prst="straightConnector1">
            <a:avLst/>
          </a:prstGeom>
          <a:ln w="34925"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-36512" y="335699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err="1" smtClean="0"/>
              <a:t>Infomediary</a:t>
            </a:r>
            <a:endParaRPr lang="en-CA" sz="1400" dirty="0" smtClean="0"/>
          </a:p>
          <a:p>
            <a:r>
              <a:rPr lang="en-CA" sz="1400" dirty="0" smtClean="0"/>
              <a:t>(linear dissemination)</a:t>
            </a:r>
            <a:endParaRPr lang="en-CA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308304" y="335798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Innovation broker (co-production)</a:t>
            </a:r>
            <a:endParaRPr lang="en-CA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23731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“Barefoot” Brokering &amp; Facilitation lo-tech/no-tech</a:t>
            </a:r>
            <a:endParaRPr lang="en-CA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203848" y="1124744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Automated/Technology-enabled</a:t>
            </a:r>
            <a:endParaRPr lang="en-CA" sz="14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843808" y="3473161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868144" y="3473161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367751" y="2420888"/>
            <a:ext cx="31158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320143" y="4941168"/>
            <a:ext cx="341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97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Cross-cutting elements/considerations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90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41</Words>
  <Application>Microsoft Office PowerPoint</Application>
  <PresentationFormat>On-screen Show (4:3)</PresentationFormat>
  <Paragraphs>17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Brokers, Intermediaries, Translators</vt:lpstr>
      <vt:lpstr>PowerPoint Presentation</vt:lpstr>
      <vt:lpstr>PowerPoint Presentation</vt:lpstr>
      <vt:lpstr>PowerPoint Presentation</vt:lpstr>
      <vt:lpstr>Mapping intermediary and boundary work  by form and function</vt:lpstr>
      <vt:lpstr>Cross-cutting elements/considerations</vt:lpstr>
    </vt:vector>
  </TitlesOfParts>
  <Company>IDRC CRDI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intermediary and boundary work by form and function</dc:title>
  <dc:creator>IDRC CRDI</dc:creator>
  <cp:lastModifiedBy>Blane Harvey</cp:lastModifiedBy>
  <cp:revision>6</cp:revision>
  <dcterms:created xsi:type="dcterms:W3CDTF">2012-12-14T22:19:55Z</dcterms:created>
  <dcterms:modified xsi:type="dcterms:W3CDTF">2013-03-05T09:30:53Z</dcterms:modified>
</cp:coreProperties>
</file>